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0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AD028-A34B-463C-AD8F-3C3E08A660D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5E92F-3F79-419A-83F6-C8B5E1AB0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11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A6A3F3-FACD-431A-AA43-41E4A33EC6E4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81A4-7530-4466-8AB8-87102DAB35D6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40E20C-034E-401D-8AF7-CB4D42564B2B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5045B5-F2DE-459D-9864-2E044E4A095F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4BEA6B9-D471-4ECB-90E3-DF5EA150F55D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46E2-5CC8-4FB1-8C56-DE3D9714A0C1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074D-92EE-4A5A-B661-352BCD001FED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E487-8E3C-4C6D-9E02-0643B9F8A79E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4002A0-B6FF-4BBA-8952-C209770055FB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BE2D-3ADA-4B5A-AA1B-927041652F2B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320619-CA94-4202-A878-F2435A5ECE75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5D26-9433-4FD5-BFD9-439B78D5F0F1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02A-9850-4817-8F74-FB9C50789361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23F6-ABA3-487D-84CF-F58B9B74591D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3307-5A43-4F21-865B-CC6C55DAE392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399D-FC79-4AF8-AACD-13E7AE1DB3CC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DEE3-89DF-445C-94B9-C9409F30FF6C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3A087-2F91-4B22-81D6-86AB416A2844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16186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ENVIRONMENT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HELPING HOSPITAL STAFF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7086" y="3984172"/>
            <a:ext cx="2995749" cy="809897"/>
          </a:xfrm>
        </p:spPr>
        <p:txBody>
          <a:bodyPr>
            <a:norm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Amina</a:t>
            </a:r>
            <a:r>
              <a:rPr lang="en-US" dirty="0" smtClean="0"/>
              <a:t> </a:t>
            </a:r>
            <a:r>
              <a:rPr lang="en-US" dirty="0" err="1" smtClean="0"/>
              <a:t>Muazzam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FB99-5605-40F4-96B3-F8CE0B5FD001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5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725" y="281047"/>
            <a:ext cx="8610600" cy="1293028"/>
          </a:xfrm>
        </p:spPr>
        <p:txBody>
          <a:bodyPr/>
          <a:lstStyle/>
          <a:p>
            <a:r>
              <a:rPr lang="en-US" b="1" dirty="0" smtClean="0"/>
              <a:t>Background and history</a:t>
            </a:r>
            <a:endParaRPr lang="en-US" b="1" dirty="0"/>
          </a:p>
        </p:txBody>
      </p:sp>
      <p:pic>
        <p:nvPicPr>
          <p:cNvPr id="819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233"/>
            <a:ext cx="12191999" cy="52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34D7-AFEA-4AC8-936D-17491A224BFA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7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28" y="764372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10820400" cy="4643846"/>
          </a:xfrm>
        </p:spPr>
        <p:txBody>
          <a:bodyPr/>
          <a:lstStyle/>
          <a:p>
            <a:pPr fontAlgn="base"/>
            <a:r>
              <a:rPr lang="en-US" b="1" i="1" dirty="0"/>
              <a:t>Features of the doctor-centered style:</a:t>
            </a:r>
            <a:endParaRPr lang="en-US" dirty="0"/>
          </a:p>
          <a:p>
            <a:pPr lvl="0" fontAlgn="base"/>
            <a:r>
              <a:rPr lang="en-US" dirty="0"/>
              <a:t>Doctor asked closed questions (patient could only answer ‘yes’ or ‘no’).</a:t>
            </a:r>
          </a:p>
          <a:p>
            <a:pPr lvl="0" fontAlgn="base"/>
            <a:r>
              <a:rPr lang="en-US" dirty="0"/>
              <a:t>Doctor ignored patients’ attempts to elaborate on their answers.</a:t>
            </a:r>
          </a:p>
          <a:p>
            <a:pPr lvl="0" fontAlgn="base"/>
            <a:r>
              <a:rPr lang="en-US" dirty="0"/>
              <a:t>Doctor placed most focus on the first problem described by the patient.</a:t>
            </a:r>
          </a:p>
          <a:p>
            <a:pPr lvl="0" fontAlgn="base"/>
            <a:r>
              <a:rPr lang="en-US" dirty="0"/>
              <a:t>Doctor made links between symptoms and their diagnosis without discussion or alternatives.</a:t>
            </a:r>
          </a:p>
          <a:p>
            <a:pPr lvl="0" fontAlgn="base"/>
            <a:r>
              <a:rPr lang="en-US" dirty="0"/>
              <a:t>Everything was based on “fact” rather than two-way communication.</a:t>
            </a:r>
          </a:p>
          <a:p>
            <a:pPr lvl="0" fontAlgn="base"/>
            <a:r>
              <a:rPr lang="en-US" dirty="0"/>
              <a:t>Impersonal atmosphere.</a:t>
            </a:r>
          </a:p>
          <a:p>
            <a:pPr lvl="0" fontAlgn="base"/>
            <a:r>
              <a:rPr lang="en-US" dirty="0"/>
              <a:t>Patient was overall passive during the consultation.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E887-C580-4531-9D2E-9E704AB551F4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1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503" y="633744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i="1" dirty="0"/>
              <a:t>Features of the patient-centered style:</a:t>
            </a:r>
            <a:endParaRPr lang="en-US" dirty="0"/>
          </a:p>
          <a:p>
            <a:pPr lvl="0" fontAlgn="base"/>
            <a:r>
              <a:rPr lang="en-US" dirty="0"/>
              <a:t>Doctor asked open-ended questions.</a:t>
            </a:r>
          </a:p>
          <a:p>
            <a:pPr lvl="0" fontAlgn="base"/>
            <a:r>
              <a:rPr lang="en-US" dirty="0"/>
              <a:t>Patient was given chances to give descriptions and elaborate on answers.</a:t>
            </a:r>
          </a:p>
          <a:p>
            <a:pPr lvl="0" fontAlgn="base"/>
            <a:r>
              <a:rPr lang="en-US" dirty="0"/>
              <a:t>Doctor used less medical jargon; patient could understand diagnosis and treatment options.</a:t>
            </a:r>
          </a:p>
          <a:p>
            <a:pPr lvl="0" fontAlgn="base"/>
            <a:r>
              <a:rPr lang="en-US" dirty="0"/>
              <a:t>Patient had the chance to participate in decision-making.</a:t>
            </a:r>
          </a:p>
          <a:p>
            <a:pPr lvl="0" fontAlgn="base"/>
            <a:r>
              <a:rPr lang="en-US" dirty="0"/>
              <a:t>Personal atmosphere.</a:t>
            </a:r>
          </a:p>
          <a:p>
            <a:pPr lvl="0" fontAlgn="base"/>
            <a:r>
              <a:rPr lang="en-US" dirty="0"/>
              <a:t>Patient was very active during the consultation.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54E2-7E7D-427E-A676-F1A03E9B2B5A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764373"/>
            <a:ext cx="10226040" cy="65947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Maintenance of health care environment</a:t>
            </a:r>
            <a:endParaRPr lang="en-US" b="1" dirty="0"/>
          </a:p>
        </p:txBody>
      </p:sp>
      <p:pic>
        <p:nvPicPr>
          <p:cNvPr id="921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863"/>
            <a:ext cx="12191999" cy="50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3338-3B10-451F-844F-03D162E81203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44400" cy="78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F5E-62F2-4D31-8572-64D72D50965D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8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3" y="-91440"/>
            <a:ext cx="12296503" cy="74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3F17-4F6E-40DC-8E14-AB4AE0BC3881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8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</a:t>
            </a:r>
            <a:r>
              <a:rPr lang="en-US" dirty="0" smtClean="0"/>
              <a:t> </a:t>
            </a:r>
            <a:r>
              <a:rPr lang="en-US" b="1" dirty="0" smtClean="0"/>
              <a:t>is</a:t>
            </a:r>
            <a:r>
              <a:rPr lang="en-US" dirty="0" smtClean="0"/>
              <a:t> </a:t>
            </a:r>
            <a:r>
              <a:rPr lang="en-US" b="1" dirty="0" smtClean="0"/>
              <a:t>therapeutic 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Therapeutic environments</a:t>
            </a:r>
            <a:r>
              <a:rPr lang="en-GB" dirty="0"/>
              <a:t> </a:t>
            </a:r>
            <a:r>
              <a:rPr lang="en-GB" sz="3200" dirty="0"/>
              <a:t>can refer to physical, social, and psychological safe spaces that are specifically designed to be healing.</a:t>
            </a:r>
            <a:endParaRPr lang="en-US" sz="32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17" y="3762103"/>
            <a:ext cx="4898572" cy="259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DD2C-B6F9-4923-A444-AB1D6420C780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0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54FB-34CD-44CE-9E20-30959C74F2EA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5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55CB-A49B-4E7B-B346-5A52FCB7FD8F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9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therapeutic environment defin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1154"/>
            <a:ext cx="12191999" cy="843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7F0-B7AE-4463-A315-3C981E280518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5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therapeutic environment defin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6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BE98-B828-4F26-89C3-2E4A892C229F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7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therapeutic environment defin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2069"/>
            <a:ext cx="12192001" cy="80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9AB-82C0-4931-BCB8-1D5DC3893162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8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verbal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Non-verbal communication, such as the nurse's gait, posture, facial expressions, the tone of voice, eye contact, and hand body movement, also contribute towards an effective therapeutic communication (Moos, 2017).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3865-093B-4FF4-84B1-133BCCD12AD4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2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non verbal communi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75D1-B087-4708-8333-0779EFEBD295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8002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32</TotalTime>
  <Words>239</Words>
  <Application>Microsoft Office PowerPoint</Application>
  <PresentationFormat>Custom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Vapor Trail</vt:lpstr>
      <vt:lpstr>THERAPEUTIC ENVIRONMENT  HELPING HOSPITAL STAFF</vt:lpstr>
      <vt:lpstr>What is therapeutic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 verbal communication</vt:lpstr>
      <vt:lpstr>PowerPoint Presentation</vt:lpstr>
      <vt:lpstr>Background and history</vt:lpstr>
      <vt:lpstr>features</vt:lpstr>
      <vt:lpstr>features</vt:lpstr>
      <vt:lpstr>Maintenance of health care environment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THERAPEUTIC ENVIRONMENT  HELPING HOSPITAL STAFF</dc:title>
  <dc:creator>Windows User</dc:creator>
  <cp:lastModifiedBy>Windows User</cp:lastModifiedBy>
  <cp:revision>5</cp:revision>
  <dcterms:created xsi:type="dcterms:W3CDTF">2019-03-30T15:48:14Z</dcterms:created>
  <dcterms:modified xsi:type="dcterms:W3CDTF">2020-04-01T18:22:08Z</dcterms:modified>
</cp:coreProperties>
</file>